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71" r:id="rId10"/>
    <p:sldId id="27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넥슨Lv1고딕 OTF" panose="020B0604020202020204" charset="-128"/>
      <p:regular r:id="rId17"/>
    </p:embeddedFont>
    <p:embeddedFont>
      <p:font typeface="넥슨Lv1고딕 OTF Bold" panose="020B0604020202020204" charset="-128"/>
      <p:bold r:id="rId18"/>
    </p:embeddedFont>
    <p:embeddedFont>
      <p:font typeface="맑은 고딕" panose="020B0503020000020004" pitchFamily="34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78147-DFBD-4DA5-B5F6-768F4CDE912B}" v="413" dt="2024-01-21T03:23:18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5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예진 김" userId="c32c41a31645a91c" providerId="LiveId" clId="{C7378147-DFBD-4DA5-B5F6-768F4CDE912B}"/>
    <pc:docChg chg="undo custSel addSld delSld modSld">
      <pc:chgData name="예진 김" userId="c32c41a31645a91c" providerId="LiveId" clId="{C7378147-DFBD-4DA5-B5F6-768F4CDE912B}" dt="2024-01-21T03:23:55.974" v="5742" actId="1076"/>
      <pc:docMkLst>
        <pc:docMk/>
      </pc:docMkLst>
      <pc:sldChg chg="addSp modSp mod">
        <pc:chgData name="예진 김" userId="c32c41a31645a91c" providerId="LiveId" clId="{C7378147-DFBD-4DA5-B5F6-768F4CDE912B}" dt="2024-01-20T07:11:53.914" v="765" actId="1076"/>
        <pc:sldMkLst>
          <pc:docMk/>
          <pc:sldMk cId="995216706" sldId="257"/>
        </pc:sldMkLst>
        <pc:spChg chg="mod">
          <ac:chgData name="예진 김" userId="c32c41a31645a91c" providerId="LiveId" clId="{C7378147-DFBD-4DA5-B5F6-768F4CDE912B}" dt="2024-01-20T07:11:25.610" v="762" actId="1076"/>
          <ac:spMkLst>
            <pc:docMk/>
            <pc:sldMk cId="995216706" sldId="257"/>
            <ac:spMk id="2" creationId="{DA04A9D4-7EAF-C16C-0C8B-3B2F584FB7FC}"/>
          </ac:spMkLst>
        </pc:spChg>
        <pc:spChg chg="mod">
          <ac:chgData name="예진 김" userId="c32c41a31645a91c" providerId="LiveId" clId="{C7378147-DFBD-4DA5-B5F6-768F4CDE912B}" dt="2024-01-17T19:55:37.637" v="630" actId="20577"/>
          <ac:spMkLst>
            <pc:docMk/>
            <pc:sldMk cId="995216706" sldId="257"/>
            <ac:spMk id="3" creationId="{83FB3CD1-CB3D-31C8-2F0E-C66032B5E924}"/>
          </ac:spMkLst>
        </pc:spChg>
        <pc:spChg chg="add mod">
          <ac:chgData name="예진 김" userId="c32c41a31645a91c" providerId="LiveId" clId="{C7378147-DFBD-4DA5-B5F6-768F4CDE912B}" dt="2024-01-20T07:11:53.914" v="765" actId="1076"/>
          <ac:spMkLst>
            <pc:docMk/>
            <pc:sldMk cId="995216706" sldId="257"/>
            <ac:spMk id="4" creationId="{04D9659E-5195-CAAA-C3D4-B08880D7D376}"/>
          </ac:spMkLst>
        </pc:spChg>
        <pc:picChg chg="mod">
          <ac:chgData name="예진 김" userId="c32c41a31645a91c" providerId="LiveId" clId="{C7378147-DFBD-4DA5-B5F6-768F4CDE912B}" dt="2024-01-17T19:49:04.930" v="87" actId="1076"/>
          <ac:picMkLst>
            <pc:docMk/>
            <pc:sldMk cId="995216706" sldId="257"/>
            <ac:picMk id="8" creationId="{00000000-0000-0000-0000-000000000000}"/>
          </ac:picMkLst>
        </pc:picChg>
      </pc:sldChg>
      <pc:sldChg chg="addSp modSp mod">
        <pc:chgData name="예진 김" userId="c32c41a31645a91c" providerId="LiveId" clId="{C7378147-DFBD-4DA5-B5F6-768F4CDE912B}" dt="2024-01-21T03:23:55.974" v="5742" actId="1076"/>
        <pc:sldMkLst>
          <pc:docMk/>
          <pc:sldMk cId="352223056" sldId="260"/>
        </pc:sldMkLst>
        <pc:spChg chg="add mod">
          <ac:chgData name="예진 김" userId="c32c41a31645a91c" providerId="LiveId" clId="{C7378147-DFBD-4DA5-B5F6-768F4CDE912B}" dt="2024-01-21T03:23:55.974" v="5742" actId="1076"/>
          <ac:spMkLst>
            <pc:docMk/>
            <pc:sldMk cId="352223056" sldId="260"/>
            <ac:spMk id="3" creationId="{232CD353-821E-2496-590C-67EBEFA40072}"/>
          </ac:spMkLst>
        </pc:spChg>
        <pc:spChg chg="mod">
          <ac:chgData name="예진 김" userId="c32c41a31645a91c" providerId="LiveId" clId="{C7378147-DFBD-4DA5-B5F6-768F4CDE912B}" dt="2024-01-21T02:31:54.709" v="1796" actId="1076"/>
          <ac:spMkLst>
            <pc:docMk/>
            <pc:sldMk cId="352223056" sldId="260"/>
            <ac:spMk id="18" creationId="{0EE9B48E-26AC-E7A2-331A-AE212BC6DCBD}"/>
          </ac:spMkLst>
        </pc:spChg>
        <pc:picChg chg="add mod">
          <ac:chgData name="예진 김" userId="c32c41a31645a91c" providerId="LiveId" clId="{C7378147-DFBD-4DA5-B5F6-768F4CDE912B}" dt="2024-01-21T02:32:23.016" v="1819" actId="1035"/>
          <ac:picMkLst>
            <pc:docMk/>
            <pc:sldMk cId="352223056" sldId="260"/>
            <ac:picMk id="1026" creationId="{7ACA119A-E0E8-70C4-7C7B-37626C650E16}"/>
          </ac:picMkLst>
        </pc:picChg>
      </pc:sldChg>
      <pc:sldChg chg="addSp delSp modSp mod">
        <pc:chgData name="예진 김" userId="c32c41a31645a91c" providerId="LiveId" clId="{C7378147-DFBD-4DA5-B5F6-768F4CDE912B}" dt="2024-01-21T03:23:43.778" v="5741" actId="1076"/>
        <pc:sldMkLst>
          <pc:docMk/>
          <pc:sldMk cId="3828521608" sldId="262"/>
        </pc:sldMkLst>
        <pc:spChg chg="del">
          <ac:chgData name="예진 김" userId="c32c41a31645a91c" providerId="LiveId" clId="{C7378147-DFBD-4DA5-B5F6-768F4CDE912B}" dt="2024-01-21T02:33:53.498" v="1821" actId="478"/>
          <ac:spMkLst>
            <pc:docMk/>
            <pc:sldMk cId="3828521608" sldId="262"/>
            <ac:spMk id="3" creationId="{CA2C9A59-8616-8D15-87DD-4CC966046A10}"/>
          </ac:spMkLst>
        </pc:spChg>
        <pc:spChg chg="del">
          <ac:chgData name="예진 김" userId="c32c41a31645a91c" providerId="LiveId" clId="{C7378147-DFBD-4DA5-B5F6-768F4CDE912B}" dt="2024-01-21T02:33:55.423" v="1822" actId="478"/>
          <ac:spMkLst>
            <pc:docMk/>
            <pc:sldMk cId="3828521608" sldId="262"/>
            <ac:spMk id="4" creationId="{469028F1-FB38-0057-D435-BECD80856B08}"/>
          </ac:spMkLst>
        </pc:spChg>
        <pc:spChg chg="add mod">
          <ac:chgData name="예진 김" userId="c32c41a31645a91c" providerId="LiveId" clId="{C7378147-DFBD-4DA5-B5F6-768F4CDE912B}" dt="2024-01-21T03:23:41.146" v="5740" actId="1076"/>
          <ac:spMkLst>
            <pc:docMk/>
            <pc:sldMk cId="3828521608" sldId="262"/>
            <ac:spMk id="9" creationId="{727F3289-AB1D-D7A5-D02D-E8B09E85A4C0}"/>
          </ac:spMkLst>
        </pc:spChg>
        <pc:spChg chg="add mod">
          <ac:chgData name="예진 김" userId="c32c41a31645a91c" providerId="LiveId" clId="{C7378147-DFBD-4DA5-B5F6-768F4CDE912B}" dt="2024-01-21T03:23:43.778" v="5741" actId="1076"/>
          <ac:spMkLst>
            <pc:docMk/>
            <pc:sldMk cId="3828521608" sldId="262"/>
            <ac:spMk id="11" creationId="{F8CAD5BE-BF1C-2A4E-F891-6260E5CBDE58}"/>
          </ac:spMkLst>
        </pc:spChg>
        <pc:spChg chg="add del mod ord">
          <ac:chgData name="예진 김" userId="c32c41a31645a91c" providerId="LiveId" clId="{C7378147-DFBD-4DA5-B5F6-768F4CDE912B}" dt="2024-01-21T02:40:26.311" v="2223" actId="478"/>
          <ac:spMkLst>
            <pc:docMk/>
            <pc:sldMk cId="3828521608" sldId="262"/>
            <ac:spMk id="12" creationId="{C0A981C5-EA98-5FA5-1F18-CA8FF204E295}"/>
          </ac:spMkLst>
        </pc:spChg>
        <pc:spChg chg="add mod ord">
          <ac:chgData name="예진 김" userId="c32c41a31645a91c" providerId="LiveId" clId="{C7378147-DFBD-4DA5-B5F6-768F4CDE912B}" dt="2024-01-21T02:54:29.362" v="3130" actId="1076"/>
          <ac:spMkLst>
            <pc:docMk/>
            <pc:sldMk cId="3828521608" sldId="262"/>
            <ac:spMk id="13" creationId="{B099EA69-CB24-1112-2984-2265FE5A6C00}"/>
          </ac:spMkLst>
        </pc:spChg>
        <pc:spChg chg="add mod">
          <ac:chgData name="예진 김" userId="c32c41a31645a91c" providerId="LiveId" clId="{C7378147-DFBD-4DA5-B5F6-768F4CDE912B}" dt="2024-01-21T02:54:32.723" v="3131" actId="1076"/>
          <ac:spMkLst>
            <pc:docMk/>
            <pc:sldMk cId="3828521608" sldId="262"/>
            <ac:spMk id="14" creationId="{DD1456BA-5A2B-5D88-0174-FACDA77D1A4F}"/>
          </ac:spMkLst>
        </pc:spChg>
        <pc:spChg chg="del mod">
          <ac:chgData name="예진 김" userId="c32c41a31645a91c" providerId="LiveId" clId="{C7378147-DFBD-4DA5-B5F6-768F4CDE912B}" dt="2024-01-21T02:47:49.439" v="2756" actId="478"/>
          <ac:spMkLst>
            <pc:docMk/>
            <pc:sldMk cId="3828521608" sldId="262"/>
            <ac:spMk id="18" creationId="{0EE9B48E-26AC-E7A2-331A-AE212BC6DCBD}"/>
          </ac:spMkLst>
        </pc:spChg>
        <pc:spChg chg="add mod">
          <ac:chgData name="예진 김" userId="c32c41a31645a91c" providerId="LiveId" clId="{C7378147-DFBD-4DA5-B5F6-768F4CDE912B}" dt="2024-01-21T02:54:43.897" v="3132" actId="1076"/>
          <ac:spMkLst>
            <pc:docMk/>
            <pc:sldMk cId="3828521608" sldId="262"/>
            <ac:spMk id="19" creationId="{D9702F58-9F72-36BA-643B-41B0D264B2A7}"/>
          </ac:spMkLst>
        </pc:spChg>
        <pc:picChg chg="add del mod">
          <ac:chgData name="예진 김" userId="c32c41a31645a91c" providerId="LiveId" clId="{C7378147-DFBD-4DA5-B5F6-768F4CDE912B}" dt="2024-01-21T02:38:39.464" v="1975" actId="21"/>
          <ac:picMkLst>
            <pc:docMk/>
            <pc:sldMk cId="3828521608" sldId="262"/>
            <ac:picMk id="7" creationId="{02DF5EDF-48D2-25ED-0DCC-86AD86355B2D}"/>
          </ac:picMkLst>
        </pc:picChg>
        <pc:picChg chg="add del mod">
          <ac:chgData name="예진 김" userId="c32c41a31645a91c" providerId="LiveId" clId="{C7378147-DFBD-4DA5-B5F6-768F4CDE912B}" dt="2024-01-21T02:44:47.780" v="2469" actId="478"/>
          <ac:picMkLst>
            <pc:docMk/>
            <pc:sldMk cId="3828521608" sldId="262"/>
            <ac:picMk id="15" creationId="{02DF5EDF-48D2-25ED-0DCC-86AD86355B2D}"/>
          </ac:picMkLst>
        </pc:picChg>
        <pc:picChg chg="add mod">
          <ac:chgData name="예진 김" userId="c32c41a31645a91c" providerId="LiveId" clId="{C7378147-DFBD-4DA5-B5F6-768F4CDE912B}" dt="2024-01-21T02:45:14.010" v="2480" actId="1035"/>
          <ac:picMkLst>
            <pc:docMk/>
            <pc:sldMk cId="3828521608" sldId="262"/>
            <ac:picMk id="17" creationId="{5E39A341-4062-A4D0-7FAE-F84E99A57C0A}"/>
          </ac:picMkLst>
        </pc:picChg>
      </pc:sldChg>
      <pc:sldChg chg="addSp delSp modSp mod">
        <pc:chgData name="예진 김" userId="c32c41a31645a91c" providerId="LiveId" clId="{C7378147-DFBD-4DA5-B5F6-768F4CDE912B}" dt="2024-01-21T03:23:22.644" v="5739" actId="20577"/>
        <pc:sldMkLst>
          <pc:docMk/>
          <pc:sldMk cId="1674609678" sldId="263"/>
        </pc:sldMkLst>
        <pc:spChg chg="del mod">
          <ac:chgData name="예진 김" userId="c32c41a31645a91c" providerId="LiveId" clId="{C7378147-DFBD-4DA5-B5F6-768F4CDE912B}" dt="2024-01-21T02:50:23.966" v="2806" actId="478"/>
          <ac:spMkLst>
            <pc:docMk/>
            <pc:sldMk cId="1674609678" sldId="263"/>
            <ac:spMk id="3" creationId="{CA2C9A59-8616-8D15-87DD-4CC966046A10}"/>
          </ac:spMkLst>
        </pc:spChg>
        <pc:spChg chg="del">
          <ac:chgData name="예진 김" userId="c32c41a31645a91c" providerId="LiveId" clId="{C7378147-DFBD-4DA5-B5F6-768F4CDE912B}" dt="2024-01-21T02:49:27.860" v="2799" actId="478"/>
          <ac:spMkLst>
            <pc:docMk/>
            <pc:sldMk cId="1674609678" sldId="263"/>
            <ac:spMk id="4" creationId="{469028F1-FB38-0057-D435-BECD80856B08}"/>
          </ac:spMkLst>
        </pc:spChg>
        <pc:spChg chg="add mod">
          <ac:chgData name="예진 김" userId="c32c41a31645a91c" providerId="LiveId" clId="{C7378147-DFBD-4DA5-B5F6-768F4CDE912B}" dt="2024-01-21T02:50:30.381" v="2808"/>
          <ac:spMkLst>
            <pc:docMk/>
            <pc:sldMk cId="1674609678" sldId="263"/>
            <ac:spMk id="11" creationId="{CF70325D-1DB0-C6B2-A239-4D3E914408CB}"/>
          </ac:spMkLst>
        </pc:spChg>
        <pc:spChg chg="add del mod ord">
          <ac:chgData name="예진 김" userId="c32c41a31645a91c" providerId="LiveId" clId="{C7378147-DFBD-4DA5-B5F6-768F4CDE912B}" dt="2024-01-21T02:54:50.221" v="3133" actId="478"/>
          <ac:spMkLst>
            <pc:docMk/>
            <pc:sldMk cId="1674609678" sldId="263"/>
            <ac:spMk id="12" creationId="{32A85431-5632-A999-428F-AE950579C994}"/>
          </ac:spMkLst>
        </pc:spChg>
        <pc:spChg chg="add mod ord">
          <ac:chgData name="예진 김" userId="c32c41a31645a91c" providerId="LiveId" clId="{C7378147-DFBD-4DA5-B5F6-768F4CDE912B}" dt="2024-01-21T02:54:52.913" v="3135" actId="167"/>
          <ac:spMkLst>
            <pc:docMk/>
            <pc:sldMk cId="1674609678" sldId="263"/>
            <ac:spMk id="13" creationId="{7C14A4A5-1150-4C91-13E5-35F46D53E5BC}"/>
          </ac:spMkLst>
        </pc:spChg>
        <pc:spChg chg="mod">
          <ac:chgData name="예진 김" userId="c32c41a31645a91c" providerId="LiveId" clId="{C7378147-DFBD-4DA5-B5F6-768F4CDE912B}" dt="2024-01-21T03:23:22.644" v="5739" actId="20577"/>
          <ac:spMkLst>
            <pc:docMk/>
            <pc:sldMk cId="1674609678" sldId="263"/>
            <ac:spMk id="18" creationId="{0EE9B48E-26AC-E7A2-331A-AE212BC6DCBD}"/>
          </ac:spMkLst>
        </pc:spChg>
        <pc:picChg chg="add del mod">
          <ac:chgData name="예진 김" userId="c32c41a31645a91c" providerId="LiveId" clId="{C7378147-DFBD-4DA5-B5F6-768F4CDE912B}" dt="2024-01-21T02:43:49.808" v="2466" actId="21"/>
          <ac:picMkLst>
            <pc:docMk/>
            <pc:sldMk cId="1674609678" sldId="263"/>
            <ac:picMk id="7" creationId="{02DF5EDF-48D2-25ED-0DCC-86AD86355B2D}"/>
          </ac:picMkLst>
        </pc:picChg>
        <pc:picChg chg="add mod">
          <ac:chgData name="예진 김" userId="c32c41a31645a91c" providerId="LiveId" clId="{C7378147-DFBD-4DA5-B5F6-768F4CDE912B}" dt="2024-01-21T02:50:52.220" v="2815" actId="1076"/>
          <ac:picMkLst>
            <pc:docMk/>
            <pc:sldMk cId="1674609678" sldId="263"/>
            <ac:picMk id="9" creationId="{DF656AC0-7FC2-4C59-2A4B-FEB9D7F8586C}"/>
          </ac:picMkLst>
        </pc:picChg>
      </pc:sldChg>
      <pc:sldChg chg="addSp delSp modSp mod">
        <pc:chgData name="예진 김" userId="c32c41a31645a91c" providerId="LiveId" clId="{C7378147-DFBD-4DA5-B5F6-768F4CDE912B}" dt="2024-01-21T03:15:52.755" v="4564" actId="1076"/>
        <pc:sldMkLst>
          <pc:docMk/>
          <pc:sldMk cId="4215276469" sldId="265"/>
        </pc:sldMkLst>
        <pc:spChg chg="del">
          <ac:chgData name="예진 김" userId="c32c41a31645a91c" providerId="LiveId" clId="{C7378147-DFBD-4DA5-B5F6-768F4CDE912B}" dt="2024-01-21T03:04:56.101" v="3771" actId="478"/>
          <ac:spMkLst>
            <pc:docMk/>
            <pc:sldMk cId="4215276469" sldId="265"/>
            <ac:spMk id="3" creationId="{CA2C9A59-8616-8D15-87DD-4CC966046A10}"/>
          </ac:spMkLst>
        </pc:spChg>
        <pc:spChg chg="del">
          <ac:chgData name="예진 김" userId="c32c41a31645a91c" providerId="LiveId" clId="{C7378147-DFBD-4DA5-B5F6-768F4CDE912B}" dt="2024-01-21T03:04:43.771" v="3769" actId="478"/>
          <ac:spMkLst>
            <pc:docMk/>
            <pc:sldMk cId="4215276469" sldId="265"/>
            <ac:spMk id="4" creationId="{469028F1-FB38-0057-D435-BECD80856B08}"/>
          </ac:spMkLst>
        </pc:spChg>
        <pc:spChg chg="add del mod ord">
          <ac:chgData name="예진 김" userId="c32c41a31645a91c" providerId="LiveId" clId="{C7378147-DFBD-4DA5-B5F6-768F4CDE912B}" dt="2024-01-21T03:14:08.449" v="4468" actId="478"/>
          <ac:spMkLst>
            <pc:docMk/>
            <pc:sldMk cId="4215276469" sldId="265"/>
            <ac:spMk id="8" creationId="{5F131380-5226-95CB-F2E4-1D3C111051CF}"/>
          </ac:spMkLst>
        </pc:spChg>
        <pc:spChg chg="add del mod">
          <ac:chgData name="예진 김" userId="c32c41a31645a91c" providerId="LiveId" clId="{C7378147-DFBD-4DA5-B5F6-768F4CDE912B}" dt="2024-01-21T03:13:42.201" v="4458" actId="478"/>
          <ac:spMkLst>
            <pc:docMk/>
            <pc:sldMk cId="4215276469" sldId="265"/>
            <ac:spMk id="9" creationId="{D8041000-CB13-C681-00AA-0C4A20BEB933}"/>
          </ac:spMkLst>
        </pc:spChg>
        <pc:spChg chg="add del mod">
          <ac:chgData name="예진 김" userId="c32c41a31645a91c" providerId="LiveId" clId="{C7378147-DFBD-4DA5-B5F6-768F4CDE912B}" dt="2024-01-21T03:13:36.086" v="4457" actId="478"/>
          <ac:spMkLst>
            <pc:docMk/>
            <pc:sldMk cId="4215276469" sldId="265"/>
            <ac:spMk id="11" creationId="{D49C2FF3-A71E-0D2E-F8BE-A0A9FFAEF028}"/>
          </ac:spMkLst>
        </pc:spChg>
        <pc:spChg chg="add mod">
          <ac:chgData name="예진 김" userId="c32c41a31645a91c" providerId="LiveId" clId="{C7378147-DFBD-4DA5-B5F6-768F4CDE912B}" dt="2024-01-21T03:15:52.755" v="4564" actId="1076"/>
          <ac:spMkLst>
            <pc:docMk/>
            <pc:sldMk cId="4215276469" sldId="265"/>
            <ac:spMk id="14" creationId="{47859591-ED66-B01D-2AFA-6757907F62F8}"/>
          </ac:spMkLst>
        </pc:spChg>
        <pc:spChg chg="add del mod ord">
          <ac:chgData name="예진 김" userId="c32c41a31645a91c" providerId="LiveId" clId="{C7378147-DFBD-4DA5-B5F6-768F4CDE912B}" dt="2024-01-21T03:15:03.885" v="4544" actId="478"/>
          <ac:spMkLst>
            <pc:docMk/>
            <pc:sldMk cId="4215276469" sldId="265"/>
            <ac:spMk id="15" creationId="{15A8C52F-4312-9F1A-63C1-5C7BA9DF5ADA}"/>
          </ac:spMkLst>
        </pc:spChg>
        <pc:picChg chg="add mod">
          <ac:chgData name="예진 김" userId="c32c41a31645a91c" providerId="LiveId" clId="{C7378147-DFBD-4DA5-B5F6-768F4CDE912B}" dt="2024-01-21T03:15:50.992" v="4562" actId="1076"/>
          <ac:picMkLst>
            <pc:docMk/>
            <pc:sldMk cId="4215276469" sldId="265"/>
            <ac:picMk id="7" creationId="{56E1FA03-9C68-E572-61F5-23766F981918}"/>
          </ac:picMkLst>
        </pc:picChg>
        <pc:picChg chg="add mod">
          <ac:chgData name="예진 김" userId="c32c41a31645a91c" providerId="LiveId" clId="{C7378147-DFBD-4DA5-B5F6-768F4CDE912B}" dt="2024-01-21T03:15:43.717" v="4559" actId="1076"/>
          <ac:picMkLst>
            <pc:docMk/>
            <pc:sldMk cId="4215276469" sldId="265"/>
            <ac:picMk id="13" creationId="{57952FA5-DA96-52E8-4B2E-D7AC3E0E3105}"/>
          </ac:picMkLst>
        </pc:picChg>
        <pc:picChg chg="add mod">
          <ac:chgData name="예진 김" userId="c32c41a31645a91c" providerId="LiveId" clId="{C7378147-DFBD-4DA5-B5F6-768F4CDE912B}" dt="2024-01-21T03:15:38.271" v="4556" actId="1076"/>
          <ac:picMkLst>
            <pc:docMk/>
            <pc:sldMk cId="4215276469" sldId="265"/>
            <ac:picMk id="2050" creationId="{B1E035C5-A85E-8418-E09A-E9F95F96E7CB}"/>
          </ac:picMkLst>
        </pc:picChg>
      </pc:sldChg>
      <pc:sldChg chg="addSp modSp mod">
        <pc:chgData name="예진 김" userId="c32c41a31645a91c" providerId="LiveId" clId="{C7378147-DFBD-4DA5-B5F6-768F4CDE912B}" dt="2024-01-21T03:21:03.918" v="5555" actId="1076"/>
        <pc:sldMkLst>
          <pc:docMk/>
          <pc:sldMk cId="421602107" sldId="267"/>
        </pc:sldMkLst>
        <pc:spChg chg="mod">
          <ac:chgData name="예진 김" userId="c32c41a31645a91c" providerId="LiveId" clId="{C7378147-DFBD-4DA5-B5F6-768F4CDE912B}" dt="2024-01-21T03:20:30.755" v="5551" actId="1076"/>
          <ac:spMkLst>
            <pc:docMk/>
            <pc:sldMk cId="421602107" sldId="267"/>
            <ac:spMk id="4" creationId="{469028F1-FB38-0057-D435-BECD80856B08}"/>
          </ac:spMkLst>
        </pc:spChg>
        <pc:spChg chg="add mod">
          <ac:chgData name="예진 김" userId="c32c41a31645a91c" providerId="LiveId" clId="{C7378147-DFBD-4DA5-B5F6-768F4CDE912B}" dt="2024-01-17T19:49:52.117" v="98"/>
          <ac:spMkLst>
            <pc:docMk/>
            <pc:sldMk cId="421602107" sldId="267"/>
            <ac:spMk id="6" creationId="{6805282D-B355-4FCD-7BE2-85C5DD7C2DC2}"/>
          </ac:spMkLst>
        </pc:spChg>
        <pc:spChg chg="mod">
          <ac:chgData name="예진 김" userId="c32c41a31645a91c" providerId="LiveId" clId="{C7378147-DFBD-4DA5-B5F6-768F4CDE912B}" dt="2024-01-21T03:20:37.842" v="5552" actId="1076"/>
          <ac:spMkLst>
            <pc:docMk/>
            <pc:sldMk cId="421602107" sldId="267"/>
            <ac:spMk id="12" creationId="{D2BB2D1E-45E7-4139-2396-B854D2738DB3}"/>
          </ac:spMkLst>
        </pc:spChg>
        <pc:spChg chg="mod">
          <ac:chgData name="예진 김" userId="c32c41a31645a91c" providerId="LiveId" clId="{C7378147-DFBD-4DA5-B5F6-768F4CDE912B}" dt="2024-01-21T03:21:03.918" v="5555" actId="1076"/>
          <ac:spMkLst>
            <pc:docMk/>
            <pc:sldMk cId="421602107" sldId="267"/>
            <ac:spMk id="13" creationId="{D4FEF03C-8946-2656-DF01-FCAEEB2A552C}"/>
          </ac:spMkLst>
        </pc:spChg>
        <pc:spChg chg="mod">
          <ac:chgData name="예진 김" userId="c32c41a31645a91c" providerId="LiveId" clId="{C7378147-DFBD-4DA5-B5F6-768F4CDE912B}" dt="2024-01-21T03:20:56.404" v="5554" actId="1076"/>
          <ac:spMkLst>
            <pc:docMk/>
            <pc:sldMk cId="421602107" sldId="267"/>
            <ac:spMk id="14" creationId="{A5C161A3-3426-C061-7EFB-E7183192E6F3}"/>
          </ac:spMkLst>
        </pc:spChg>
        <pc:spChg chg="add mod">
          <ac:chgData name="예진 김" userId="c32c41a31645a91c" providerId="LiveId" clId="{C7378147-DFBD-4DA5-B5F6-768F4CDE912B}" dt="2024-01-21T03:20:52.159" v="5553" actId="1076"/>
          <ac:spMkLst>
            <pc:docMk/>
            <pc:sldMk cId="421602107" sldId="267"/>
            <ac:spMk id="17" creationId="{E721AA7F-C3B0-83CC-9E33-DC6821F59F74}"/>
          </ac:spMkLst>
        </pc:spChg>
        <pc:picChg chg="add mod">
          <ac:chgData name="예진 김" userId="c32c41a31645a91c" providerId="LiveId" clId="{C7378147-DFBD-4DA5-B5F6-768F4CDE912B}" dt="2024-01-17T19:49:52.117" v="98"/>
          <ac:picMkLst>
            <pc:docMk/>
            <pc:sldMk cId="421602107" sldId="267"/>
            <ac:picMk id="3" creationId="{45F93C61-E65C-E057-9DFD-8AD928F8AE50}"/>
          </ac:picMkLst>
        </pc:picChg>
        <pc:picChg chg="mod">
          <ac:chgData name="예진 김" userId="c32c41a31645a91c" providerId="LiveId" clId="{C7378147-DFBD-4DA5-B5F6-768F4CDE912B}" dt="2024-01-21T02:20:50.148" v="831" actId="1076"/>
          <ac:picMkLst>
            <pc:docMk/>
            <pc:sldMk cId="421602107" sldId="267"/>
            <ac:picMk id="7" creationId="{372172F3-0D5F-9BA2-EA27-B2F5BBBD9721}"/>
          </ac:picMkLst>
        </pc:picChg>
        <pc:picChg chg="mod">
          <ac:chgData name="예진 김" userId="c32c41a31645a91c" providerId="LiveId" clId="{C7378147-DFBD-4DA5-B5F6-768F4CDE912B}" dt="2024-01-21T02:25:51.384" v="973" actId="1037"/>
          <ac:picMkLst>
            <pc:docMk/>
            <pc:sldMk cId="421602107" sldId="267"/>
            <ac:picMk id="8" creationId="{DDE72ABC-81C9-105C-B6A5-4BC42D42718E}"/>
          </ac:picMkLst>
        </pc:picChg>
        <pc:picChg chg="mod">
          <ac:chgData name="예진 김" userId="c32c41a31645a91c" providerId="LiveId" clId="{C7378147-DFBD-4DA5-B5F6-768F4CDE912B}" dt="2024-01-21T02:25:12.468" v="931" actId="1035"/>
          <ac:picMkLst>
            <pc:docMk/>
            <pc:sldMk cId="421602107" sldId="267"/>
            <ac:picMk id="9" creationId="{BC276832-38E2-7BAE-11CC-36565FDE78EE}"/>
          </ac:picMkLst>
        </pc:picChg>
        <pc:picChg chg="mod">
          <ac:chgData name="예진 김" userId="c32c41a31645a91c" providerId="LiveId" clId="{C7378147-DFBD-4DA5-B5F6-768F4CDE912B}" dt="2024-01-21T02:25:50.030" v="972" actId="1037"/>
          <ac:picMkLst>
            <pc:docMk/>
            <pc:sldMk cId="421602107" sldId="267"/>
            <ac:picMk id="11" creationId="{521B12A7-D29A-D46B-60A8-635303F1153C}"/>
          </ac:picMkLst>
        </pc:picChg>
        <pc:picChg chg="add mod">
          <ac:chgData name="예진 김" userId="c32c41a31645a91c" providerId="LiveId" clId="{C7378147-DFBD-4DA5-B5F6-768F4CDE912B}" dt="2024-01-21T02:25:48.024" v="971" actId="1038"/>
          <ac:picMkLst>
            <pc:docMk/>
            <pc:sldMk cId="421602107" sldId="267"/>
            <ac:picMk id="16" creationId="{FAADDBD6-0A5E-BD28-1B07-FAB3512DDDF5}"/>
          </ac:picMkLst>
        </pc:picChg>
      </pc:sldChg>
      <pc:sldChg chg="add del">
        <pc:chgData name="예진 김" userId="c32c41a31645a91c" providerId="LiveId" clId="{C7378147-DFBD-4DA5-B5F6-768F4CDE912B}" dt="2024-01-21T02:57:40.029" v="3459" actId="47"/>
        <pc:sldMkLst>
          <pc:docMk/>
          <pc:sldMk cId="3446885211" sldId="269"/>
        </pc:sldMkLst>
      </pc:sldChg>
      <pc:sldChg chg="add del">
        <pc:chgData name="예진 김" userId="c32c41a31645a91c" providerId="LiveId" clId="{C7378147-DFBD-4DA5-B5F6-768F4CDE912B}" dt="2024-01-21T02:57:43.104" v="3461" actId="47"/>
        <pc:sldMkLst>
          <pc:docMk/>
          <pc:sldMk cId="1826483393" sldId="270"/>
        </pc:sldMkLst>
      </pc:sldChg>
      <pc:sldChg chg="addSp delSp modSp add del mod">
        <pc:chgData name="예진 김" userId="c32c41a31645a91c" providerId="LiveId" clId="{C7378147-DFBD-4DA5-B5F6-768F4CDE912B}" dt="2024-01-21T03:03:18.827" v="3761" actId="1076"/>
        <pc:sldMkLst>
          <pc:docMk/>
          <pc:sldMk cId="4258596031" sldId="271"/>
        </pc:sldMkLst>
        <pc:spChg chg="del">
          <ac:chgData name="예진 김" userId="c32c41a31645a91c" providerId="LiveId" clId="{C7378147-DFBD-4DA5-B5F6-768F4CDE912B}" dt="2024-01-21T02:57:52.494" v="3464" actId="478"/>
          <ac:spMkLst>
            <pc:docMk/>
            <pc:sldMk cId="4258596031" sldId="271"/>
            <ac:spMk id="3" creationId="{CA2C9A59-8616-8D15-87DD-4CC966046A10}"/>
          </ac:spMkLst>
        </pc:spChg>
        <pc:spChg chg="add mod ord">
          <ac:chgData name="예진 김" userId="c32c41a31645a91c" providerId="LiveId" clId="{C7378147-DFBD-4DA5-B5F6-768F4CDE912B}" dt="2024-01-21T03:03:04.902" v="3758" actId="1076"/>
          <ac:spMkLst>
            <pc:docMk/>
            <pc:sldMk cId="4258596031" sldId="271"/>
            <ac:spMk id="4" creationId="{24C37422-8141-736C-9801-0840A8091250}"/>
          </ac:spMkLst>
        </pc:spChg>
        <pc:spChg chg="mod ord">
          <ac:chgData name="예진 김" userId="c32c41a31645a91c" providerId="LiveId" clId="{C7378147-DFBD-4DA5-B5F6-768F4CDE912B}" dt="2024-01-21T03:03:11.675" v="3759" actId="1076"/>
          <ac:spMkLst>
            <pc:docMk/>
            <pc:sldMk cId="4258596031" sldId="271"/>
            <ac:spMk id="18" creationId="{0EE9B48E-26AC-E7A2-331A-AE212BC6DCBD}"/>
          </ac:spMkLst>
        </pc:spChg>
        <pc:picChg chg="add mod">
          <ac:chgData name="예진 김" userId="c32c41a31645a91c" providerId="LiveId" clId="{C7378147-DFBD-4DA5-B5F6-768F4CDE912B}" dt="2024-01-21T03:03:18.827" v="3761" actId="1076"/>
          <ac:picMkLst>
            <pc:docMk/>
            <pc:sldMk cId="4258596031" sldId="271"/>
            <ac:picMk id="1026" creationId="{D44A6D6B-9853-3FD9-40F7-A97FA1E1A9AA}"/>
          </ac:picMkLst>
        </pc:picChg>
      </pc:sldChg>
      <pc:sldChg chg="addSp delSp modSp add mod">
        <pc:chgData name="예진 김" userId="c32c41a31645a91c" providerId="LiveId" clId="{C7378147-DFBD-4DA5-B5F6-768F4CDE912B}" dt="2024-01-21T03:07:31.206" v="3895" actId="1076"/>
        <pc:sldMkLst>
          <pc:docMk/>
          <pc:sldMk cId="2549059475" sldId="272"/>
        </pc:sldMkLst>
        <pc:spChg chg="add mod ord">
          <ac:chgData name="예진 김" userId="c32c41a31645a91c" providerId="LiveId" clId="{C7378147-DFBD-4DA5-B5F6-768F4CDE912B}" dt="2024-01-21T02:55:35.983" v="3169" actId="1076"/>
          <ac:spMkLst>
            <pc:docMk/>
            <pc:sldMk cId="2549059475" sldId="272"/>
            <ac:spMk id="11" creationId="{EFB225FA-FFC2-AE72-C231-8CF71B7D4114}"/>
          </ac:spMkLst>
        </pc:spChg>
        <pc:spChg chg="del mod ord">
          <ac:chgData name="예진 김" userId="c32c41a31645a91c" providerId="LiveId" clId="{C7378147-DFBD-4DA5-B5F6-768F4CDE912B}" dt="2024-01-21T02:55:26.697" v="3165" actId="478"/>
          <ac:spMkLst>
            <pc:docMk/>
            <pc:sldMk cId="2549059475" sldId="272"/>
            <ac:spMk id="12" creationId="{32A85431-5632-A999-428F-AE950579C994}"/>
          </ac:spMkLst>
        </pc:spChg>
        <pc:spChg chg="mod">
          <ac:chgData name="예진 김" userId="c32c41a31645a91c" providerId="LiveId" clId="{C7378147-DFBD-4DA5-B5F6-768F4CDE912B}" dt="2024-01-21T03:07:31.206" v="3895" actId="1076"/>
          <ac:spMkLst>
            <pc:docMk/>
            <pc:sldMk cId="2549059475" sldId="272"/>
            <ac:spMk id="18" creationId="{0EE9B48E-26AC-E7A2-331A-AE212BC6DCBD}"/>
          </ac:spMkLst>
        </pc:spChg>
        <pc:picChg chg="add mod">
          <ac:chgData name="예진 김" userId="c32c41a31645a91c" providerId="LiveId" clId="{C7378147-DFBD-4DA5-B5F6-768F4CDE912B}" dt="2024-01-21T02:57:26.054" v="3455" actId="1035"/>
          <ac:picMkLst>
            <pc:docMk/>
            <pc:sldMk cId="2549059475" sldId="272"/>
            <ac:picMk id="4" creationId="{D7593B4C-B52B-370D-4F4C-0180AFBDA9BD}"/>
          </ac:picMkLst>
        </pc:picChg>
        <pc:picChg chg="add mod">
          <ac:chgData name="예진 김" userId="c32c41a31645a91c" providerId="LiveId" clId="{C7378147-DFBD-4DA5-B5F6-768F4CDE912B}" dt="2024-01-21T02:57:26.054" v="3455" actId="1035"/>
          <ac:picMkLst>
            <pc:docMk/>
            <pc:sldMk cId="2549059475" sldId="272"/>
            <ac:picMk id="7" creationId="{6928927E-4A14-46D8-E5F4-575D4C70736B}"/>
          </ac:picMkLst>
        </pc:picChg>
        <pc:picChg chg="del">
          <ac:chgData name="예진 김" userId="c32c41a31645a91c" providerId="LiveId" clId="{C7378147-DFBD-4DA5-B5F6-768F4CDE912B}" dt="2024-01-21T02:52:23.400" v="3106" actId="478"/>
          <ac:picMkLst>
            <pc:docMk/>
            <pc:sldMk cId="2549059475" sldId="272"/>
            <ac:picMk id="9" creationId="{DF656AC0-7FC2-4C59-2A4B-FEB9D7F8586C}"/>
          </ac:picMkLst>
        </pc:picChg>
      </pc:sldChg>
      <pc:sldChg chg="addSp delSp modSp add mod">
        <pc:chgData name="예진 김" userId="c32c41a31645a91c" providerId="LiveId" clId="{C7378147-DFBD-4DA5-B5F6-768F4CDE912B}" dt="2024-01-21T03:11:16.818" v="4209" actId="20577"/>
        <pc:sldMkLst>
          <pc:docMk/>
          <pc:sldMk cId="1994938138" sldId="273"/>
        </pc:sldMkLst>
        <pc:spChg chg="add mod">
          <ac:chgData name="예진 김" userId="c32c41a31645a91c" providerId="LiveId" clId="{C7378147-DFBD-4DA5-B5F6-768F4CDE912B}" dt="2024-01-21T03:11:16.818" v="4209" actId="20577"/>
          <ac:spMkLst>
            <pc:docMk/>
            <pc:sldMk cId="1994938138" sldId="273"/>
            <ac:spMk id="7" creationId="{2516F6C5-C851-16A6-E1F0-CFEEA63B4AF9}"/>
          </ac:spMkLst>
        </pc:spChg>
        <pc:spChg chg="del">
          <ac:chgData name="예진 김" userId="c32c41a31645a91c" providerId="LiveId" clId="{C7378147-DFBD-4DA5-B5F6-768F4CDE912B}" dt="2024-01-21T03:03:36.018" v="3764" actId="478"/>
          <ac:spMkLst>
            <pc:docMk/>
            <pc:sldMk cId="1994938138" sldId="273"/>
            <ac:spMk id="18" creationId="{0EE9B48E-26AC-E7A2-331A-AE212BC6DCBD}"/>
          </ac:spMkLst>
        </pc:spChg>
        <pc:picChg chg="add mod ord">
          <ac:chgData name="예진 김" userId="c32c41a31645a91c" providerId="LiveId" clId="{C7378147-DFBD-4DA5-B5F6-768F4CDE912B}" dt="2024-01-21T03:04:35.810" v="3768" actId="167"/>
          <ac:picMkLst>
            <pc:docMk/>
            <pc:sldMk cId="1994938138" sldId="273"/>
            <ac:picMk id="6" creationId="{B5DC42D7-D7B2-1867-5942-2B0EE480B64F}"/>
          </ac:picMkLst>
        </pc:picChg>
        <pc:picChg chg="del">
          <ac:chgData name="예진 김" userId="c32c41a31645a91c" providerId="LiveId" clId="{C7378147-DFBD-4DA5-B5F6-768F4CDE912B}" dt="2024-01-21T03:03:34.574" v="3763" actId="478"/>
          <ac:picMkLst>
            <pc:docMk/>
            <pc:sldMk cId="1994938138" sldId="273"/>
            <ac:picMk id="1026" creationId="{D44A6D6B-9853-3FD9-40F7-A97FA1E1A9AA}"/>
          </ac:picMkLst>
        </pc:picChg>
      </pc:sldChg>
      <pc:sldChg chg="addSp delSp modSp add del mod">
        <pc:chgData name="예진 김" userId="c32c41a31645a91c" providerId="LiveId" clId="{C7378147-DFBD-4DA5-B5F6-768F4CDE912B}" dt="2024-01-21T02:57:41.783" v="3460" actId="47"/>
        <pc:sldMkLst>
          <pc:docMk/>
          <pc:sldMk cId="3850155559" sldId="273"/>
        </pc:sldMkLst>
        <pc:spChg chg="add mod">
          <ac:chgData name="예진 김" userId="c32c41a31645a91c" providerId="LiveId" clId="{C7378147-DFBD-4DA5-B5F6-768F4CDE912B}" dt="2024-01-21T02:57:35.415" v="3458"/>
          <ac:spMkLst>
            <pc:docMk/>
            <pc:sldMk cId="3850155559" sldId="273"/>
            <ac:spMk id="3" creationId="{93FC2FE2-E248-E6AF-BB83-EB785D212EA5}"/>
          </ac:spMkLst>
        </pc:spChg>
        <pc:spChg chg="del">
          <ac:chgData name="예진 김" userId="c32c41a31645a91c" providerId="LiveId" clId="{C7378147-DFBD-4DA5-B5F6-768F4CDE912B}" dt="2024-01-21T02:57:34.642" v="3457" actId="478"/>
          <ac:spMkLst>
            <pc:docMk/>
            <pc:sldMk cId="3850155559" sldId="273"/>
            <ac:spMk id="12" creationId="{32A85431-5632-A999-428F-AE950579C994}"/>
          </ac:spMkLst>
        </pc:spChg>
        <pc:picChg chg="del">
          <ac:chgData name="예진 김" userId="c32c41a31645a91c" providerId="LiveId" clId="{C7378147-DFBD-4DA5-B5F6-768F4CDE912B}" dt="2024-01-21T02:57:33.544" v="3456" actId="478"/>
          <ac:picMkLst>
            <pc:docMk/>
            <pc:sldMk cId="3850155559" sldId="273"/>
            <ac:picMk id="9" creationId="{DF656AC0-7FC2-4C59-2A4B-FEB9D7F858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621E4-3749-E8C3-1C5D-AEA270C84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F56490-CE59-9B48-415D-B0331C463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C8B05-6804-439C-2F88-D14C03D9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8BE956-826A-6E8A-C47E-F5558BEC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23882-1A2E-B880-A20E-2D74DE85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26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D00F1-883C-204C-591F-CA64A847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690914-03D3-0DD2-DA9F-B7BC7266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64427-B202-9DB6-2ADD-68F59014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EA600-1406-8EC9-C4EB-9F900D5C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3299E-1FDA-0D31-D3CA-47D8F07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1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3C77CF-6F04-474D-9901-845BD2E86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32A792-FDDD-D483-2A16-5F2773BDB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B4BF2-E899-EB9C-9292-599961B2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DE4B6-F663-9EA1-07B8-D126965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2FF75-6F41-0C05-3833-45B0C8DC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98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DE37A-97E6-C115-6CAC-C35AA29B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C7AE0-A1F2-445C-FE03-DA5C111AE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B0A91B-435C-6FC8-5289-42266F1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D385D-5128-9E87-6FB5-7E455E6E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B524F-AA8D-999B-1C82-FF5E0AA3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68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B5FA9-AD19-BAE4-D806-DD2EB997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F76F11-0846-E956-B4D3-B21664967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53EE-B1DA-A380-46B7-F66BC9D8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625D5-753D-A289-FE19-9C968A5C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9E632-D6C2-BB8D-E830-09F60BBD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0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C245F-001F-9898-EFCA-36865FF1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245C5-1B64-3634-C64C-D6252D127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4D86AE-EBE6-2F6A-629B-CADD0B68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4243D-148B-AE09-D638-F90C75E0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822AB9-0727-A04F-3B31-24BEF99B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AA701-C6B1-D765-9FC6-5C1B80C0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9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9B4E6-66B7-24B0-CCB3-D9E8B729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A421A-CE5E-F197-98D8-6C3DF0F8E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D9AFBF-179B-3A0F-6778-72F6B1314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C1397A-F46A-7EE4-89E2-F2DFD48EF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9AEC2C-7353-0BC3-6ACD-6814B526E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65E26F-81B3-FEC8-C053-FE758327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E84E0F-CD28-6F94-9700-36ED3200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6C10E1-FBC2-ABB0-9BEA-A29F7F67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0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96A12-370F-8319-0381-5781F696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B8AEA2-DE6C-6291-C12A-B2B81B9E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A80027-FFC3-38AE-AACD-C8DA8633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CF2513-1B57-3079-8683-92F5DF59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8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DB8198-F08F-280B-6D84-07D79296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6231A3-BF91-8483-71EF-E5A077BB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BF677-E0CE-0A66-4A51-3CFB50C0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0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C1262-5F5A-41BB-DA95-A147B1BC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7575F-54A3-4DA0-B49D-4D1375F0D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56A85-E2E3-1F9D-48BA-32E42214D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C08024-E673-3AAC-008B-7A5B90DD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77A2B-6F0B-B9EA-6A23-47F1499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2BF1D2-BBB3-955C-4D4F-F19BEDF1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5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302A3-6E54-5849-777C-9FC516DC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0BD669-3E75-4910-BF69-2BD5F524A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D06613-7081-51D4-9D43-4CAD150FF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B326B3-A790-B6BC-B59F-A489EA34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91EE2-73F0-F685-FB1C-BB98BE3F0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561DD-3DC1-932A-5F3A-5B71C89D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6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A0DAE6-38C4-E31E-271A-27B59C56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3280E-F7DF-D049-049E-97640A06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EAB4B-E8FB-0BA4-9A3B-B07802685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D6F9-43B3-412A-ABA7-0158C399493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B9AB-EE20-86E3-2610-A7569671D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491FF-B04C-E371-435A-0F83CB00F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3FED6-E0EF-421A-9DCA-DC4D9D15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7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989" y="2174888"/>
            <a:ext cx="7979623" cy="130961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7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[</a:t>
            </a:r>
            <a:r>
              <a:rPr lang="ko-KR" altLang="en-US" sz="700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비트코인</a:t>
            </a:r>
            <a:r>
              <a:rPr lang="ko-KR" altLang="en-US" sz="7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가격 예측</a:t>
            </a:r>
            <a:r>
              <a:rPr lang="en-US" altLang="ko-KR" sz="7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]</a:t>
            </a:r>
            <a:endParaRPr lang="ko-KR" altLang="en-US" sz="70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FB3CD1-CB3D-31C8-2F0E-C66032B5E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987" y="4922013"/>
            <a:ext cx="5416449" cy="1389065"/>
          </a:xfrm>
        </p:spPr>
        <p:txBody>
          <a:bodyPr>
            <a:noAutofit/>
          </a:bodyPr>
          <a:lstStyle/>
          <a:p>
            <a:pPr algn="l"/>
            <a:r>
              <a:rPr lang="ko-KR" altLang="en-US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팀명</a:t>
            </a:r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en-US" altLang="ko-KR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I 01</a:t>
            </a:r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조</a:t>
            </a:r>
            <a:endParaRPr lang="en-US" altLang="ko-KR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팀장 </a:t>
            </a:r>
            <a:r>
              <a:rPr lang="en-US" altLang="ko-KR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I </a:t>
            </a:r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김예진</a:t>
            </a:r>
            <a:endParaRPr lang="en-US" altLang="ko-KR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팀원 </a:t>
            </a:r>
            <a:r>
              <a:rPr lang="en-US" altLang="ko-KR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I </a:t>
            </a:r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김지웅</a:t>
            </a:r>
            <a:r>
              <a:rPr lang="en-US" altLang="ko-KR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박효정</a:t>
            </a:r>
            <a:r>
              <a:rPr lang="en-US" altLang="ko-KR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편민우</a:t>
            </a:r>
            <a:r>
              <a:rPr lang="en-US" altLang="ko-KR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홍소은</a:t>
            </a:r>
            <a:endParaRPr lang="ko-KR" altLang="en-US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/>
          <p:nvPr/>
        </p:nvCxnSpPr>
        <p:spPr>
          <a:xfrm>
            <a:off x="11102109" y="1858820"/>
            <a:ext cx="108989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754DE39-FFCE-DA2B-A79D-B6ABE224B5AE}"/>
              </a:ext>
            </a:extLst>
          </p:cNvPr>
          <p:cNvCxnSpPr>
            <a:cxnSpLocks/>
          </p:cNvCxnSpPr>
          <p:nvPr/>
        </p:nvCxnSpPr>
        <p:spPr>
          <a:xfrm>
            <a:off x="-51031" y="5112329"/>
            <a:ext cx="77585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11102109" y="1729509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1308DAE-E5D0-A31D-E748-B82452E47319}"/>
              </a:ext>
            </a:extLst>
          </p:cNvPr>
          <p:cNvSpPr/>
          <p:nvPr/>
        </p:nvSpPr>
        <p:spPr>
          <a:xfrm>
            <a:off x="484678" y="498763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15" y1="23636" x2="51515" y2="23636"/>
                        <a14:foregroundMark x1="56000" y1="24727" x2="56000" y2="24727"/>
                        <a14:foregroundMark x1="26909" y1="44970" x2="26909" y2="44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647">
            <a:off x="7148056" y="2882078"/>
            <a:ext cx="6858000" cy="685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4D9659E-5195-CAAA-C3D4-B08880D7D376}"/>
              </a:ext>
            </a:extLst>
          </p:cNvPr>
          <p:cNvSpPr txBox="1">
            <a:spLocks/>
          </p:cNvSpPr>
          <p:nvPr/>
        </p:nvSpPr>
        <p:spPr>
          <a:xfrm>
            <a:off x="4889276" y="1554460"/>
            <a:ext cx="6212833" cy="587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             Easy Study Project</a:t>
            </a:r>
            <a:endParaRPr lang="ko-KR" altLang="en-US" sz="80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216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DC42D7-D7B2-1867-5942-2B0EE480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7" y="2444699"/>
            <a:ext cx="6674193" cy="19686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C37422-8141-736C-9801-0840A8091250}"/>
              </a:ext>
            </a:extLst>
          </p:cNvPr>
          <p:cNvSpPr/>
          <p:nvPr/>
        </p:nvSpPr>
        <p:spPr>
          <a:xfrm>
            <a:off x="6189131" y="1442417"/>
            <a:ext cx="5407533" cy="471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516F6C5-C851-16A6-E1F0-CFEEA63B4AF9}"/>
              </a:ext>
            </a:extLst>
          </p:cNvPr>
          <p:cNvSpPr txBox="1">
            <a:spLocks/>
          </p:cNvSpPr>
          <p:nvPr/>
        </p:nvSpPr>
        <p:spPr>
          <a:xfrm>
            <a:off x="6668840" y="1825565"/>
            <a:ext cx="4448114" cy="3857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모델링</a:t>
            </a:r>
            <a:r>
              <a:rPr lang="en-US" altLang="ko-KR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Random Forest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모델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사용하여 예측 진행 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정확도를 올리기 위해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 파라미터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노드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변수 등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 수정해가며 진행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93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35" y="2231127"/>
            <a:ext cx="620604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0" y="2620484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63203" y="2495793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2414290" y="3786280"/>
            <a:ext cx="3342076" cy="1095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코드 실행 결과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000" y1="33576" x2="28000" y2="33576"/>
                        <a14:foregroundMark x1="55818" y1="26424" x2="55818" y2="26424"/>
                      </a14:backgroundRemoval>
                    </a14:imgEffect>
                    <a14:imgEffect>
                      <a14:sharpenSoften amount="27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504">
            <a:off x="6490330" y="2515785"/>
            <a:ext cx="6858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5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E1FA03-9C68-E572-61F5-23766F98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48" y="4990556"/>
            <a:ext cx="6136973" cy="13596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952FA5-DA96-52E8-4B2E-D7AC3E0E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830" y="4560621"/>
            <a:ext cx="4830105" cy="1966406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id="{47859591-ED66-B01D-2AFA-6757907F62F8}"/>
              </a:ext>
            </a:extLst>
          </p:cNvPr>
          <p:cNvSpPr txBox="1">
            <a:spLocks/>
          </p:cNvSpPr>
          <p:nvPr/>
        </p:nvSpPr>
        <p:spPr>
          <a:xfrm>
            <a:off x="1025328" y="1336329"/>
            <a:ext cx="8020287" cy="730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코드 실행 결과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다음과 같은 성능을 보였다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E035C5-A85E-8418-E09A-E9F95F96E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934" y="1889597"/>
            <a:ext cx="8154865" cy="31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27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35" y="2231127"/>
            <a:ext cx="620604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 </a:t>
            </a:r>
            <a:r>
              <a:rPr lang="ko-KR" altLang="en-US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느낀점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0" y="2620484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63203" y="2495793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2337634" y="3429000"/>
            <a:ext cx="5620001" cy="1095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스터디 하면서 느낀 점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000" y1="33576" x2="28000" y2="33576"/>
                        <a14:foregroundMark x1="55818" y1="26424" x2="55818" y2="26424"/>
                      </a14:backgroundRemoval>
                    </a14:imgEffect>
                    <a14:imgEffect>
                      <a14:sharpenSoften amount="27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504">
            <a:off x="6490330" y="2515785"/>
            <a:ext cx="6858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2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느낀 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69028F1-FB38-0057-D435-BECD80856B08}"/>
              </a:ext>
            </a:extLst>
          </p:cNvPr>
          <p:cNvSpPr txBox="1">
            <a:spLocks/>
          </p:cNvSpPr>
          <p:nvPr/>
        </p:nvSpPr>
        <p:spPr>
          <a:xfrm>
            <a:off x="1908183" y="1926134"/>
            <a:ext cx="4294956" cy="1258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김예진</a:t>
            </a:r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  <a:endParaRPr lang="en-US" altLang="ko-KR" sz="12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그동안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머신러닝을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공부하면서 헷갈리고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어려웠던 개념들에 대해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스터디원들과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함께 공부하고 과제를 해결해 나가는 과정에서 많은 걸 배운 시간이었던 것 같습니다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특히 프로젝트를 진행하면서 직접 모델을 돌려볼 수 있어 좋았습니다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제가 많이 부족한데도 마지막까지 잘 따라와준 팀원들에게 감사드립니다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</a:p>
        </p:txBody>
      </p:sp>
      <p:pic>
        <p:nvPicPr>
          <p:cNvPr id="7" name="그래픽 6" descr="사용자 윤곽선">
            <a:extLst>
              <a:ext uri="{FF2B5EF4-FFF2-40B4-BE49-F238E27FC236}">
                <a16:creationId xmlns:a16="http://schemas.microsoft.com/office/drawing/2014/main" id="{372172F3-0D5F-9BA2-EA27-B2F5BBBD9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587" y="1845168"/>
            <a:ext cx="1258282" cy="1258282"/>
          </a:xfrm>
          <a:prstGeom prst="rect">
            <a:avLst/>
          </a:prstGeom>
        </p:spPr>
      </p:pic>
      <p:pic>
        <p:nvPicPr>
          <p:cNvPr id="8" name="그래픽 7" descr="사용자 윤곽선">
            <a:extLst>
              <a:ext uri="{FF2B5EF4-FFF2-40B4-BE49-F238E27FC236}">
                <a16:creationId xmlns:a16="http://schemas.microsoft.com/office/drawing/2014/main" id="{DDE72ABC-81C9-105C-B6A5-4BC42D42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6649" y="5044432"/>
            <a:ext cx="1258282" cy="1258282"/>
          </a:xfrm>
          <a:prstGeom prst="rect">
            <a:avLst/>
          </a:prstGeom>
        </p:spPr>
      </p:pic>
      <p:pic>
        <p:nvPicPr>
          <p:cNvPr id="9" name="그래픽 8" descr="사용자 윤곽선">
            <a:extLst>
              <a:ext uri="{FF2B5EF4-FFF2-40B4-BE49-F238E27FC236}">
                <a16:creationId xmlns:a16="http://schemas.microsoft.com/office/drawing/2014/main" id="{BC276832-38E2-7BAE-11CC-36565FDE7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521" y="3890647"/>
            <a:ext cx="1258282" cy="1258282"/>
          </a:xfrm>
          <a:prstGeom prst="rect">
            <a:avLst/>
          </a:prstGeom>
        </p:spPr>
      </p:pic>
      <p:pic>
        <p:nvPicPr>
          <p:cNvPr id="11" name="그래픽 10" descr="사용자 윤곽선">
            <a:extLst>
              <a:ext uri="{FF2B5EF4-FFF2-40B4-BE49-F238E27FC236}">
                <a16:creationId xmlns:a16="http://schemas.microsoft.com/office/drawing/2014/main" id="{521B12A7-D29A-D46B-60A8-635303F11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6649" y="2604084"/>
            <a:ext cx="1258282" cy="1258282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D2BB2D1E-45E7-4139-2396-B854D2738DB3}"/>
              </a:ext>
            </a:extLst>
          </p:cNvPr>
          <p:cNvSpPr txBox="1">
            <a:spLocks/>
          </p:cNvSpPr>
          <p:nvPr/>
        </p:nvSpPr>
        <p:spPr>
          <a:xfrm>
            <a:off x="6141556" y="2439024"/>
            <a:ext cx="4227317" cy="1258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5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편민우</a:t>
            </a:r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머신러닝을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스스로 공부하다가 스터디로 함께 공부하니까 훨씬 이해하기 수월했습니다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과제를 통한 실전 연습으로 많이 공부했으며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부족한 점 또한 무엇인지 알게 되었습니다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특히 프로젝트를 준비하면서 주제를 구상하고 그 주제에 따른 모델을 직접 구현해보니 이론에서 배웠던 내용을 실제 데이터에 적용하고 문제를 해결하는 과정이 좋은 경험이 되었던 것 같습니다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D4FEF03C-8946-2656-DF01-FCAEEB2A552C}"/>
              </a:ext>
            </a:extLst>
          </p:cNvPr>
          <p:cNvSpPr txBox="1">
            <a:spLocks/>
          </p:cNvSpPr>
          <p:nvPr/>
        </p:nvSpPr>
        <p:spPr>
          <a:xfrm>
            <a:off x="1908183" y="3697306"/>
            <a:ext cx="4850186" cy="1258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김지웅</a:t>
            </a:r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스터디를 통해 실제 프로젝트를 다루면서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머신러닝의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핵심을 효과적으로 이해할 수 있었습니다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특히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실전 경험이 부족한 나에게 다양한 예제와 코드를 통해 실무적인 능력을 키우는 데 큰 도움이 되었으며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데이터 과학 분야에서의 자신감을 높이고 현업 적용 능력을 향상하는 중요한 경험이 되었던 것 같습니다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함께 한 팀원분들에게 감사드립니다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A5C161A3-3426-C061-7EFB-E7183192E6F3}"/>
              </a:ext>
            </a:extLst>
          </p:cNvPr>
          <p:cNvSpPr txBox="1">
            <a:spLocks/>
          </p:cNvSpPr>
          <p:nvPr/>
        </p:nvSpPr>
        <p:spPr>
          <a:xfrm>
            <a:off x="5017974" y="4919641"/>
            <a:ext cx="5392194" cy="1258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5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홍소은</a:t>
            </a:r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직전 학기에 전공 수업에서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머신러닝에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대한 큰 틀을 잡았다면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이번 스터디를 통해 세부적인 내용을 다지는 시간으로 느껴졌습니다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혼자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학습하려고했다면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막막했겠지만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조 활동이 있었기에 더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열심히하며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버틸 수 있었으며 알던 내용은 다시한번 상기하고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새로운 내용은 하나씩 알아가는 재미가 있었습니다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또한 이번 스터디를 통해 나에게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부족했던게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무엇인지도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알게되었습니다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특히 통계적인 접근이 부족함을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알게되었고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이를 개선하기 위해 어떻게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해나가야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하는지가 이제는 새로운 과제가 된 듯 합니다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꿋꿋이 버텨준 팀원분들 모두 수고하셨습니다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!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16" name="그래픽 15" descr="사용자 윤곽선">
            <a:extLst>
              <a:ext uri="{FF2B5EF4-FFF2-40B4-BE49-F238E27FC236}">
                <a16:creationId xmlns:a16="http://schemas.microsoft.com/office/drawing/2014/main" id="{FAADDBD6-0A5E-BD28-1B07-FAB3512DD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465" y="455290"/>
            <a:ext cx="1258282" cy="1258282"/>
          </a:xfrm>
          <a:prstGeom prst="rect">
            <a:avLst/>
          </a:prstGeom>
        </p:spPr>
      </p:pic>
      <p:sp>
        <p:nvSpPr>
          <p:cNvPr id="17" name="부제목 2">
            <a:extLst>
              <a:ext uri="{FF2B5EF4-FFF2-40B4-BE49-F238E27FC236}">
                <a16:creationId xmlns:a16="http://schemas.microsoft.com/office/drawing/2014/main" id="{E721AA7F-C3B0-83CC-9E33-DC6821F59F74}"/>
              </a:ext>
            </a:extLst>
          </p:cNvPr>
          <p:cNvSpPr txBox="1">
            <a:spLocks/>
          </p:cNvSpPr>
          <p:nvPr/>
        </p:nvSpPr>
        <p:spPr>
          <a:xfrm>
            <a:off x="5559808" y="469071"/>
            <a:ext cx="4656841" cy="1258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박효정</a:t>
            </a:r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이번 스터디로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머신러닝을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처음 접해보아서 용어도 생소하고 어려운 점도 많았지만 교재를 공부하면서 다양한 </a:t>
            </a:r>
            <a:r>
              <a:rPr lang="ko-KR" altLang="en-US" sz="12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머신러닝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모델의 원리에 대해 자세히 알게 되었습니다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또한 매주마다 팀원들과 함께 과제를 해결하면서 많이 배울 수 있어 좋았습니다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무엇보다 프로젝트를 준비하면서 모델을 직접 구현해 볼 수 있어서 유익한 경험이었습니다</a:t>
            </a:r>
            <a:r>
              <a:rPr lang="en-US" altLang="ko-KR" sz="12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0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9365" y="2934384"/>
            <a:ext cx="6206045" cy="840594"/>
          </a:xfrm>
        </p:spPr>
        <p:txBody>
          <a:bodyPr anchor="t">
            <a:noAutofit/>
          </a:bodyPr>
          <a:lstStyle/>
          <a:p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THANK YOU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CCC42A-856D-01E0-11AA-CEB40DDC235E}"/>
              </a:ext>
            </a:extLst>
          </p:cNvPr>
          <p:cNvCxnSpPr>
            <a:cxnSpLocks/>
          </p:cNvCxnSpPr>
          <p:nvPr/>
        </p:nvCxnSpPr>
        <p:spPr>
          <a:xfrm>
            <a:off x="0" y="3243140"/>
            <a:ext cx="2947111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76CEB-D692-9FE4-0F46-6EB118A76C23}"/>
              </a:ext>
            </a:extLst>
          </p:cNvPr>
          <p:cNvSpPr/>
          <p:nvPr/>
        </p:nvSpPr>
        <p:spPr>
          <a:xfrm>
            <a:off x="2725168" y="3085392"/>
            <a:ext cx="301841" cy="3018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BFE87F9-19FD-1C97-A709-E13112C8A526}"/>
              </a:ext>
            </a:extLst>
          </p:cNvPr>
          <p:cNvCxnSpPr>
            <a:cxnSpLocks/>
          </p:cNvCxnSpPr>
          <p:nvPr/>
        </p:nvCxnSpPr>
        <p:spPr>
          <a:xfrm>
            <a:off x="9333390" y="3243140"/>
            <a:ext cx="292827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FAB18F7D-95CA-CD70-0238-CD78C65239C2}"/>
              </a:ext>
            </a:extLst>
          </p:cNvPr>
          <p:cNvSpPr/>
          <p:nvPr/>
        </p:nvSpPr>
        <p:spPr>
          <a:xfrm>
            <a:off x="9153156" y="3087676"/>
            <a:ext cx="301841" cy="3018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9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06D0A6-7CF0-54B0-39FE-263FD8127A81}"/>
              </a:ext>
            </a:extLst>
          </p:cNvPr>
          <p:cNvSpPr/>
          <p:nvPr/>
        </p:nvSpPr>
        <p:spPr>
          <a:xfrm>
            <a:off x="1" y="1985554"/>
            <a:ext cx="12192000" cy="4458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0" y="840162"/>
            <a:ext cx="487287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CONTENTS</a:t>
            </a:r>
            <a:endParaRPr lang="ko-KR" altLang="en-US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FB3CD1-CB3D-31C8-2F0E-C66032B5E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5318" y="2671350"/>
            <a:ext cx="2828273" cy="60089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프로젝트 소개</a:t>
            </a:r>
            <a:endParaRPr lang="en-US" altLang="ko-KR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/>
          <p:nvPr/>
        </p:nvCxnSpPr>
        <p:spPr>
          <a:xfrm>
            <a:off x="11102109" y="1162136"/>
            <a:ext cx="108989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11102109" y="1032825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6FC8525-3A1B-AEF3-63C1-5914E486B7A8}"/>
              </a:ext>
            </a:extLst>
          </p:cNvPr>
          <p:cNvSpPr txBox="1">
            <a:spLocks/>
          </p:cNvSpPr>
          <p:nvPr/>
        </p:nvSpPr>
        <p:spPr>
          <a:xfrm>
            <a:off x="6720667" y="2671350"/>
            <a:ext cx="2828273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프로젝트 과정</a:t>
            </a:r>
            <a:endParaRPr lang="en-US" altLang="ko-KR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6533380-8057-5161-31D8-A79A97E1A4ED}"/>
              </a:ext>
            </a:extLst>
          </p:cNvPr>
          <p:cNvSpPr txBox="1">
            <a:spLocks/>
          </p:cNvSpPr>
          <p:nvPr/>
        </p:nvSpPr>
        <p:spPr>
          <a:xfrm>
            <a:off x="1935318" y="4095202"/>
            <a:ext cx="2828273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03.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프로젝트 결과</a:t>
            </a:r>
            <a:endParaRPr lang="en-US" altLang="ko-KR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9ADB3581-523A-FA60-39D5-096226984B99}"/>
              </a:ext>
            </a:extLst>
          </p:cNvPr>
          <p:cNvSpPr txBox="1">
            <a:spLocks/>
          </p:cNvSpPr>
          <p:nvPr/>
        </p:nvSpPr>
        <p:spPr>
          <a:xfrm>
            <a:off x="6720667" y="4095202"/>
            <a:ext cx="2828273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04.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느낀 점</a:t>
            </a:r>
            <a:endParaRPr lang="en-US" altLang="ko-KR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C5F0861-3544-9FB8-0370-942C3AF1023B}"/>
              </a:ext>
            </a:extLst>
          </p:cNvPr>
          <p:cNvSpPr txBox="1">
            <a:spLocks/>
          </p:cNvSpPr>
          <p:nvPr/>
        </p:nvSpPr>
        <p:spPr>
          <a:xfrm>
            <a:off x="2483958" y="3383276"/>
            <a:ext cx="1992252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주제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주제 선정 이유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94419BDA-BFAC-6626-9379-BE9237C3D1D5}"/>
              </a:ext>
            </a:extLst>
          </p:cNvPr>
          <p:cNvSpPr txBox="1">
            <a:spLocks/>
          </p:cNvSpPr>
          <p:nvPr/>
        </p:nvSpPr>
        <p:spPr>
          <a:xfrm>
            <a:off x="2483958" y="4807128"/>
            <a:ext cx="2619269" cy="711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실행 결과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(ex_</a:t>
            </a: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이미지 인식 결과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ko-KR" altLang="en-US" sz="16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캡쳐본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)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2715D92D-8A7F-1440-594A-2AD4CDC97CFE}"/>
              </a:ext>
            </a:extLst>
          </p:cNvPr>
          <p:cNvSpPr txBox="1">
            <a:spLocks/>
          </p:cNvSpPr>
          <p:nvPr/>
        </p:nvSpPr>
        <p:spPr>
          <a:xfrm>
            <a:off x="7321566" y="3383276"/>
            <a:ext cx="1992252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원리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코드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84D07B5E-B1CF-4E52-7CCD-CC60273EA69A}"/>
              </a:ext>
            </a:extLst>
          </p:cNvPr>
          <p:cNvSpPr txBox="1">
            <a:spLocks/>
          </p:cNvSpPr>
          <p:nvPr/>
        </p:nvSpPr>
        <p:spPr>
          <a:xfrm>
            <a:off x="7321566" y="4807128"/>
            <a:ext cx="3024218" cy="600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스터디를 진행하면서 </a:t>
            </a:r>
            <a:endParaRPr lang="en-US" altLang="ko-KR" sz="1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ko-KR" altLang="en-US" sz="16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느낀점</a:t>
            </a: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(</a:t>
            </a: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팀장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팀원</a:t>
            </a:r>
            <a:r>
              <a:rPr lang="en-US" altLang="ko-KR" sz="1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2CB23F-17C0-9CF7-D5FD-03B056BD2A0F}"/>
              </a:ext>
            </a:extLst>
          </p:cNvPr>
          <p:cNvCxnSpPr/>
          <p:nvPr/>
        </p:nvCxnSpPr>
        <p:spPr>
          <a:xfrm>
            <a:off x="6096000" y="2508069"/>
            <a:ext cx="0" cy="335280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5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35" y="2231127"/>
            <a:ext cx="620604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0" y="2620484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63203" y="2495793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2414290" y="3786280"/>
            <a:ext cx="3342076" cy="1095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주제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주제 선정 이유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000" y1="33576" x2="28000" y2="33576"/>
                        <a14:foregroundMark x1="55818" y1="26424" x2="55818" y2="26424"/>
                      </a14:backgroundRemoval>
                    </a14:imgEffect>
                    <a14:imgEffect>
                      <a14:sharpenSoften amount="27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504">
            <a:off x="6490330" y="2515785"/>
            <a:ext cx="6858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01.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6435635" y="1155289"/>
            <a:ext cx="4277592" cy="1058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3500" b="1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비트코인</a:t>
            </a:r>
            <a:r>
              <a:rPr lang="ko-KR" altLang="en-US" sz="35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가격 예측</a:t>
            </a:r>
            <a:r>
              <a:rPr lang="en-US" altLang="ko-KR" sz="3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88" y="4881612"/>
            <a:ext cx="3158001" cy="315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7ACA119A-E0E8-70C4-7C7B-37626C65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1" y="2307684"/>
            <a:ext cx="4850186" cy="243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232CD353-821E-2496-590C-67EBEFA40072}"/>
              </a:ext>
            </a:extLst>
          </p:cNvPr>
          <p:cNvSpPr txBox="1">
            <a:spLocks/>
          </p:cNvSpPr>
          <p:nvPr/>
        </p:nvSpPr>
        <p:spPr>
          <a:xfrm>
            <a:off x="6096000" y="2344549"/>
            <a:ext cx="5465410" cy="3380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ko-KR" altLang="en-US" sz="25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비트코인</a:t>
            </a:r>
            <a:r>
              <a:rPr lang="ko-KR" altLang="en-US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가격의 상승</a:t>
            </a:r>
            <a:endParaRPr lang="en-US" altLang="ko-KR" sz="25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 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최근 </a:t>
            </a:r>
            <a:r>
              <a:rPr lang="ko-KR" altLang="en-US" sz="2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비트코인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가격의 상승은 금융 시장에서 큰 관심을 끌었다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이러한 동향에 대해 관심이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 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생겨 이 주제를 선정하게 되었다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</a:p>
          <a:p>
            <a:pPr algn="l"/>
            <a:r>
              <a:rPr lang="en-US" altLang="ko-KR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2. </a:t>
            </a:r>
            <a:r>
              <a:rPr lang="ko-KR" altLang="en-US" sz="2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공모전 참여 </a:t>
            </a:r>
            <a:endParaRPr lang="en-US" altLang="ko-KR" sz="25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  ‘BDA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ASCEND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채용 연계 공모전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’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의 주제도 </a:t>
            </a:r>
            <a:r>
              <a:rPr lang="ko-KR" altLang="en-US" sz="2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비트코인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가격 예측이기에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함께 참가하기 위해 공부할 겸 이 주제를 선정하게 되었다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222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935" y="2231127"/>
            <a:ext cx="6206045" cy="840594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0" y="2620484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63203" y="2495793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2414290" y="3786280"/>
            <a:ext cx="3342076" cy="1095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원리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프로젝트 코드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000" y1="33576" x2="28000" y2="33576"/>
                        <a14:foregroundMark x1="55818" y1="26424" x2="55818" y2="26424"/>
                      </a14:backgroundRemoval>
                    </a14:imgEffect>
                    <a14:imgEffect>
                      <a14:sharpenSoften amount="27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2504">
            <a:off x="6490330" y="2515785"/>
            <a:ext cx="6858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99EA69-CB24-1112-2984-2265FE5A6C00}"/>
              </a:ext>
            </a:extLst>
          </p:cNvPr>
          <p:cNvSpPr/>
          <p:nvPr/>
        </p:nvSpPr>
        <p:spPr>
          <a:xfrm>
            <a:off x="6189131" y="1442417"/>
            <a:ext cx="5407533" cy="471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727F3289-AB1D-D7A5-D02D-E8B09E85A4C0}"/>
              </a:ext>
            </a:extLst>
          </p:cNvPr>
          <p:cNvSpPr txBox="1">
            <a:spLocks/>
          </p:cNvSpPr>
          <p:nvPr/>
        </p:nvSpPr>
        <p:spPr>
          <a:xfrm>
            <a:off x="906181" y="1235959"/>
            <a:ext cx="3577162" cy="840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사용한 데이터셋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F8CAD5BE-BF1C-2A4E-F891-6260E5CBDE58}"/>
              </a:ext>
            </a:extLst>
          </p:cNvPr>
          <p:cNvSpPr txBox="1">
            <a:spLocks/>
          </p:cNvSpPr>
          <p:nvPr/>
        </p:nvSpPr>
        <p:spPr>
          <a:xfrm>
            <a:off x="316246" y="6434211"/>
            <a:ext cx="7832815" cy="344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https://www.kaggle.com/datasets/arslanr369/bitcoin-price-2014-2023/data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DD1456BA-5A2B-5D88-0174-FACDA77D1A4F}"/>
              </a:ext>
            </a:extLst>
          </p:cNvPr>
          <p:cNvSpPr txBox="1">
            <a:spLocks/>
          </p:cNvSpPr>
          <p:nvPr/>
        </p:nvSpPr>
        <p:spPr>
          <a:xfrm>
            <a:off x="6064252" y="1988843"/>
            <a:ext cx="5657289" cy="1037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2014-09-17 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부터 </a:t>
            </a:r>
            <a:r>
              <a:rPr lang="en-US" altLang="ko-KR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2023-07-20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까지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하루 단위의 </a:t>
            </a:r>
            <a:r>
              <a:rPr lang="ko-KR" altLang="en-US" sz="2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비트코인</a:t>
            </a:r>
            <a:r>
              <a:rPr lang="ko-KR" altLang="en-US" sz="2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가격 데이터</a:t>
            </a:r>
            <a:endParaRPr lang="en-US" altLang="ko-KR" sz="2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endParaRPr lang="en-US" altLang="ko-KR" sz="15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39A341-4062-A4D0-7FAE-F84E99A57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186" y="1867770"/>
            <a:ext cx="4482176" cy="4362486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D9702F58-9F72-36BA-643B-41B0D264B2A7}"/>
              </a:ext>
            </a:extLst>
          </p:cNvPr>
          <p:cNvSpPr txBox="1">
            <a:spLocks/>
          </p:cNvSpPr>
          <p:nvPr/>
        </p:nvSpPr>
        <p:spPr>
          <a:xfrm>
            <a:off x="6775620" y="2778875"/>
            <a:ext cx="4744355" cy="3037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Open: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봉의 기간 중 처음 거래 가격 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High: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봉의 기간 중 가장 높은 가격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Low: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봉의 기간 중 가장 낮은 가격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Close: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봉의 기간 중 마지막 거래 가격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Adj close: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이벤트 반영한 봉의 기간 중 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just"/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    	       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마지막 거래 가격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Volume: </a:t>
            </a:r>
            <a:r>
              <a:rPr lang="ko-KR" altLang="en-US" sz="1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봉 하나의 거래량</a:t>
            </a:r>
            <a:endParaRPr lang="en-US" altLang="ko-KR" sz="1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52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14A4A5-1150-4C91-13E5-35F46D53E5BC}"/>
              </a:ext>
            </a:extLst>
          </p:cNvPr>
          <p:cNvSpPr/>
          <p:nvPr/>
        </p:nvSpPr>
        <p:spPr>
          <a:xfrm>
            <a:off x="6189131" y="1442417"/>
            <a:ext cx="5407533" cy="471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6626995" y="1893214"/>
            <a:ext cx="4531804" cy="3810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데이터셋 확인</a:t>
            </a:r>
            <a:r>
              <a:rPr lang="en-US" altLang="ko-KR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pPr algn="l"/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먼저 데이터셋을 불러와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</a:t>
            </a:r>
          </a:p>
          <a:p>
            <a:pPr algn="l"/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데이터셋에 대한 정보 확인 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ko-KR" altLang="en-US" sz="2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결측치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없음 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Data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열이 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object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형식임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656AC0-7FC2-4C59-2A4B-FEB9D7F85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53" y="1289983"/>
            <a:ext cx="4474823" cy="51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B225FA-FFC2-AE72-C231-8CF71B7D4114}"/>
              </a:ext>
            </a:extLst>
          </p:cNvPr>
          <p:cNvSpPr/>
          <p:nvPr/>
        </p:nvSpPr>
        <p:spPr>
          <a:xfrm>
            <a:off x="6189131" y="1442417"/>
            <a:ext cx="5407533" cy="471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6598299" y="2449273"/>
            <a:ext cx="5035482" cy="3284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800" b="1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전처리</a:t>
            </a:r>
            <a:r>
              <a:rPr lang="en-US" altLang="ko-KR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Datetime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형태 변환 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인덱스 설정 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Feature, target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변수 설정 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표준 </a:t>
            </a:r>
            <a:r>
              <a:rPr lang="ko-KR" altLang="en-US" sz="2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스케일러를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사용해 변수 간 사이즈 수정 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593B4C-B52B-370D-4F4C-0180AFBD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45" y="1534101"/>
            <a:ext cx="5721644" cy="335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28927E-4A14-46D8-E5F4-575D4C707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2" y="4893424"/>
            <a:ext cx="6153443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5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C37422-8141-736C-9801-0840A8091250}"/>
              </a:ext>
            </a:extLst>
          </p:cNvPr>
          <p:cNvSpPr/>
          <p:nvPr/>
        </p:nvSpPr>
        <p:spPr>
          <a:xfrm>
            <a:off x="6189131" y="1442417"/>
            <a:ext cx="5407533" cy="471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04A9D4-7EAF-C16C-0C8B-3B2F584FB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181" y="604148"/>
            <a:ext cx="4850186" cy="840594"/>
          </a:xfrm>
        </p:spPr>
        <p:txBody>
          <a:bodyPr anchor="ctr">
            <a:noAutofit/>
          </a:bodyPr>
          <a:lstStyle/>
          <a:p>
            <a:pPr algn="l"/>
            <a:r>
              <a:rPr lang="en-US" altLang="ko-KR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02. </a:t>
            </a:r>
            <a:r>
              <a:rPr lang="ko-KR" altLang="en-US" sz="4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프로젝트 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DE3264-1CA3-FA2B-608C-90FF5D00D46E}"/>
              </a:ext>
            </a:extLst>
          </p:cNvPr>
          <p:cNvCxnSpPr>
            <a:cxnSpLocks/>
          </p:cNvCxnSpPr>
          <p:nvPr/>
        </p:nvCxnSpPr>
        <p:spPr>
          <a:xfrm>
            <a:off x="-17755" y="958669"/>
            <a:ext cx="83734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810802-894E-D8BE-9164-78A0EC0C965F}"/>
              </a:ext>
            </a:extLst>
          </p:cNvPr>
          <p:cNvSpPr/>
          <p:nvPr/>
        </p:nvSpPr>
        <p:spPr>
          <a:xfrm>
            <a:off x="645448" y="833978"/>
            <a:ext cx="240146" cy="2493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A6D6B-9853-3FD9-40F7-A97FA1E1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3" y="2693479"/>
            <a:ext cx="5812645" cy="221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515" y1="44667" x2="45515" y2="44667"/>
                        <a14:foregroundMark x1="57455" y1="45273" x2="57455" y2="45273"/>
                        <a14:foregroundMark x1="52788" y1="52667" x2="52788" y2="52667"/>
                        <a14:foregroundMark x1="37697" y1="53515" x2="37697" y2="53515"/>
                        <a14:foregroundMark x1="59455" y1="53636" x2="59455" y2="53636"/>
                        <a14:foregroundMark x1="67818" y1="50303" x2="67818" y2="50303"/>
                      </a14:backgroundRemoval>
                    </a14:imgEffect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092" y="-820037"/>
            <a:ext cx="2210801" cy="2210310"/>
          </a:xfrm>
          <a:prstGeom prst="rect">
            <a:avLst/>
          </a:prstGeom>
        </p:spPr>
      </p:pic>
      <p:sp>
        <p:nvSpPr>
          <p:cNvPr id="18" name="부제목 2">
            <a:extLst>
              <a:ext uri="{FF2B5EF4-FFF2-40B4-BE49-F238E27FC236}">
                <a16:creationId xmlns:a16="http://schemas.microsoft.com/office/drawing/2014/main" id="{0EE9B48E-26AC-E7A2-331A-AE212BC6DCBD}"/>
              </a:ext>
            </a:extLst>
          </p:cNvPr>
          <p:cNvSpPr txBox="1">
            <a:spLocks/>
          </p:cNvSpPr>
          <p:nvPr/>
        </p:nvSpPr>
        <p:spPr>
          <a:xfrm>
            <a:off x="6668840" y="1825565"/>
            <a:ext cx="4448114" cy="3857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[</a:t>
            </a:r>
            <a:r>
              <a:rPr lang="ko-KR" altLang="en-US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데이터셋 분할</a:t>
            </a:r>
            <a:r>
              <a:rPr lang="en-US" altLang="ko-KR" sz="28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]</a:t>
            </a: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en-US" altLang="ko-KR" sz="28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TimeSeriesSplit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이용해 시계열 데이터 분할 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l"/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-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분할 결과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Train,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Test dataset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비율이</a:t>
            </a:r>
            <a:r>
              <a:rPr lang="en-US" altLang="ko-KR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      83.33 : 16.67 </a:t>
            </a:r>
            <a:r>
              <a:rPr lang="ko-KR" altLang="en-US" sz="28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로 나눔 </a:t>
            </a:r>
            <a:endParaRPr lang="en-US" altLang="ko-KR" sz="28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596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653</Words>
  <Application>Microsoft Office PowerPoint</Application>
  <PresentationFormat>와이드스크린</PresentationFormat>
  <Paragraphs>85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넥슨Lv1고딕 OTF Bold</vt:lpstr>
      <vt:lpstr>넥슨Lv1고딕 OTF</vt:lpstr>
      <vt:lpstr>Arial</vt:lpstr>
      <vt:lpstr>Wingdings</vt:lpstr>
      <vt:lpstr>Office 테마</vt:lpstr>
      <vt:lpstr>[비트코인 가격 예측]</vt:lpstr>
      <vt:lpstr>CONTENTS</vt:lpstr>
      <vt:lpstr>01. 프로젝트 소개</vt:lpstr>
      <vt:lpstr>01. 프로젝트 소개</vt:lpstr>
      <vt:lpstr>02. 프로젝트 과정</vt:lpstr>
      <vt:lpstr>02. 프로젝트 과정</vt:lpstr>
      <vt:lpstr>02. 프로젝트 과정</vt:lpstr>
      <vt:lpstr>02. 프로젝트 과정</vt:lpstr>
      <vt:lpstr>02. 프로젝트 과정</vt:lpstr>
      <vt:lpstr>02. 프로젝트 과정</vt:lpstr>
      <vt:lpstr>03. 프로젝트 결과</vt:lpstr>
      <vt:lpstr>03. 프로젝트 결과</vt:lpstr>
      <vt:lpstr>04. 느낀점</vt:lpstr>
      <vt:lpstr>04. 느낀 점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Study Project  [프로젝트 명]</dc:title>
  <dc:creator>이유진</dc:creator>
  <cp:lastModifiedBy>예진 김</cp:lastModifiedBy>
  <cp:revision>6</cp:revision>
  <dcterms:created xsi:type="dcterms:W3CDTF">2023-05-25T08:15:02Z</dcterms:created>
  <dcterms:modified xsi:type="dcterms:W3CDTF">2024-01-21T03:23:57Z</dcterms:modified>
</cp:coreProperties>
</file>